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4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0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828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4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0516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469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27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7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5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6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6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18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79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5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DC35C-9600-4A8E-843C-2DA80A0306A1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7B57AD-6A0F-4373-A79F-F5873A677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75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9" Type="http://schemas.openxmlformats.org/officeDocument/2006/relationships/image" Target="../media/image33.png"/><Relationship Id="rId21" Type="http://schemas.microsoft.com/office/2007/relationships/hdphoto" Target="../media/hdphoto4.wdp"/><Relationship Id="rId34" Type="http://schemas.openxmlformats.org/officeDocument/2006/relationships/image" Target="../media/image30.png"/><Relationship Id="rId42" Type="http://schemas.microsoft.com/office/2007/relationships/hdphoto" Target="../media/hdphoto10.wdp"/><Relationship Id="rId47" Type="http://schemas.openxmlformats.org/officeDocument/2006/relationships/image" Target="../media/image38.pn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6" Type="http://schemas.openxmlformats.org/officeDocument/2006/relationships/image" Target="../media/image17.png"/><Relationship Id="rId29" Type="http://schemas.openxmlformats.org/officeDocument/2006/relationships/image" Target="../media/image26.png"/><Relationship Id="rId11" Type="http://schemas.openxmlformats.org/officeDocument/2006/relationships/image" Target="../media/image13.png"/><Relationship Id="rId24" Type="http://schemas.openxmlformats.org/officeDocument/2006/relationships/image" Target="../media/image3.png"/><Relationship Id="rId32" Type="http://schemas.openxmlformats.org/officeDocument/2006/relationships/image" Target="../media/image28.png"/><Relationship Id="rId37" Type="http://schemas.openxmlformats.org/officeDocument/2006/relationships/image" Target="../media/image32.png"/><Relationship Id="rId40" Type="http://schemas.microsoft.com/office/2007/relationships/hdphoto" Target="../media/hdphoto9.wdp"/><Relationship Id="rId45" Type="http://schemas.openxmlformats.org/officeDocument/2006/relationships/image" Target="../media/image37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image" Target="../media/image31.png"/><Relationship Id="rId49" Type="http://schemas.microsoft.com/office/2007/relationships/hdphoto" Target="../media/hdphoto12.wdp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31" Type="http://schemas.microsoft.com/office/2007/relationships/hdphoto" Target="../media/hdphoto6.wdp"/><Relationship Id="rId44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microsoft.com/office/2007/relationships/hdphoto" Target="../media/hdphoto3.wdp"/><Relationship Id="rId22" Type="http://schemas.openxmlformats.org/officeDocument/2006/relationships/image" Target="../media/image22.png"/><Relationship Id="rId27" Type="http://schemas.microsoft.com/office/2007/relationships/hdphoto" Target="../media/hdphoto5.wdp"/><Relationship Id="rId30" Type="http://schemas.openxmlformats.org/officeDocument/2006/relationships/image" Target="../media/image27.png"/><Relationship Id="rId35" Type="http://schemas.microsoft.com/office/2007/relationships/hdphoto" Target="../media/hdphoto7.wdp"/><Relationship Id="rId43" Type="http://schemas.openxmlformats.org/officeDocument/2006/relationships/image" Target="../media/image35.gif"/><Relationship Id="rId48" Type="http://schemas.openxmlformats.org/officeDocument/2006/relationships/image" Target="../media/image39.png"/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5" Type="http://schemas.microsoft.com/office/2007/relationships/hdphoto" Target="../media/hdphoto2.wdp"/><Relationship Id="rId33" Type="http://schemas.openxmlformats.org/officeDocument/2006/relationships/image" Target="../media/image29.png"/><Relationship Id="rId38" Type="http://schemas.microsoft.com/office/2007/relationships/hdphoto" Target="../media/hdphoto8.wdp"/><Relationship Id="rId46" Type="http://schemas.microsoft.com/office/2007/relationships/hdphoto" Target="../media/hdphoto11.wdp"/><Relationship Id="rId20" Type="http://schemas.openxmlformats.org/officeDocument/2006/relationships/image" Target="../media/image21.png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3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930400" y="387926"/>
            <a:ext cx="5181600" cy="2010055"/>
          </a:xfrm>
          <a:prstGeom prst="ellipse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Артикуляционная гимнастика «Подснежники»</a:t>
            </a:r>
            <a:endParaRPr lang="ru-RU" sz="24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656290" y="6414089"/>
            <a:ext cx="452970" cy="34174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60966" y="6144768"/>
            <a:ext cx="2022764" cy="91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logoMouse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2" y="6282906"/>
            <a:ext cx="500387" cy="510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85" y="3216575"/>
            <a:ext cx="3168639" cy="2635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55" y="4671561"/>
            <a:ext cx="3330314" cy="14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5"/>
          <a:stretch/>
        </p:blipFill>
        <p:spPr>
          <a:xfrm>
            <a:off x="0" y="-72836"/>
            <a:ext cx="12192000" cy="6922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6"/>
          <a:stretch/>
        </p:blipFill>
        <p:spPr>
          <a:xfrm>
            <a:off x="78097" y="5934167"/>
            <a:ext cx="1868424" cy="932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2" t="15963" r="791" b="20545"/>
          <a:stretch/>
        </p:blipFill>
        <p:spPr>
          <a:xfrm>
            <a:off x="-45720" y="740107"/>
            <a:ext cx="3643882" cy="1434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96" y="1178125"/>
            <a:ext cx="2103112" cy="167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16912" r="12421" b="20626"/>
          <a:stretch/>
        </p:blipFill>
        <p:spPr>
          <a:xfrm>
            <a:off x="1112287" y="3690893"/>
            <a:ext cx="2852928" cy="16459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2" b="13839"/>
          <a:stretch/>
        </p:blipFill>
        <p:spPr>
          <a:xfrm>
            <a:off x="10136125" y="5461472"/>
            <a:ext cx="2303549" cy="14148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4"/>
          <a:stretch/>
        </p:blipFill>
        <p:spPr>
          <a:xfrm>
            <a:off x="-312789" y="3743358"/>
            <a:ext cx="2130707" cy="1450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52" y="5245184"/>
            <a:ext cx="1992233" cy="15654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30" y="3624561"/>
            <a:ext cx="2405744" cy="17035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80" y="5258089"/>
            <a:ext cx="2538237" cy="1441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1" y="2921529"/>
            <a:ext cx="2474059" cy="17253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908" y="1601247"/>
            <a:ext cx="2743205" cy="16023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49" y="3580034"/>
            <a:ext cx="2458073" cy="1710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16912" r="12421" b="20626"/>
          <a:stretch/>
        </p:blipFill>
        <p:spPr>
          <a:xfrm>
            <a:off x="121267" y="1954335"/>
            <a:ext cx="2677690" cy="17034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16912" r="12421" b="20626"/>
          <a:stretch/>
        </p:blipFill>
        <p:spPr>
          <a:xfrm>
            <a:off x="7615274" y="4916389"/>
            <a:ext cx="2272480" cy="147452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88" y="830593"/>
            <a:ext cx="2319525" cy="155927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54" y="2179129"/>
            <a:ext cx="2288699" cy="144141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9" t="16912" r="12421" b="20626"/>
          <a:stretch/>
        </p:blipFill>
        <p:spPr>
          <a:xfrm>
            <a:off x="7681642" y="2456036"/>
            <a:ext cx="2306603" cy="146735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086" y="1708312"/>
            <a:ext cx="1744011" cy="1679856"/>
            <a:chOff x="7854622" y="3430129"/>
            <a:chExt cx="2409286" cy="233059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5254" y="3430129"/>
              <a:ext cx="1908654" cy="233059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9674" l="0" r="960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4622" y="3980294"/>
              <a:ext cx="1943709" cy="119330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1558776" y="3386941"/>
            <a:ext cx="1775682" cy="1706735"/>
            <a:chOff x="1322988" y="2111380"/>
            <a:chExt cx="1907854" cy="1857135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2111380"/>
              <a:ext cx="1804378" cy="1857135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988" y="2661915"/>
              <a:ext cx="828558" cy="895615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620568" y="4544242"/>
            <a:ext cx="2046634" cy="1649657"/>
            <a:chOff x="5271319" y="815916"/>
            <a:chExt cx="2424769" cy="2172356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319" y="872478"/>
              <a:ext cx="2043881" cy="211579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73583">
              <a:off x="6335782" y="681585"/>
              <a:ext cx="1225976" cy="149463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912956" y="3591342"/>
            <a:ext cx="1671140" cy="1591887"/>
            <a:chOff x="5522975" y="1100296"/>
            <a:chExt cx="1813291" cy="185713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22975" y="1100296"/>
              <a:ext cx="1663545" cy="185713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6" t="7920" r="20853" b="1679"/>
            <a:stretch/>
          </p:blipFill>
          <p:spPr>
            <a:xfrm>
              <a:off x="6354747" y="1380692"/>
              <a:ext cx="981519" cy="877901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 flipH="1">
            <a:off x="2877201" y="512911"/>
            <a:ext cx="2039907" cy="1646988"/>
            <a:chOff x="4990999" y="4352910"/>
            <a:chExt cx="2154379" cy="192710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3776" y="4352910"/>
              <a:ext cx="1861602" cy="1927102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999" y="4641549"/>
              <a:ext cx="1095787" cy="1067121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59496" y="1909151"/>
            <a:ext cx="1905570" cy="1584732"/>
            <a:chOff x="4800031" y="1122277"/>
            <a:chExt cx="2117909" cy="1821505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031" y="1122277"/>
              <a:ext cx="2117909" cy="1821505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51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535" y="1906518"/>
              <a:ext cx="788900" cy="872440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5229215" y="901694"/>
            <a:ext cx="1918020" cy="1818682"/>
            <a:chOff x="6375720" y="3623547"/>
            <a:chExt cx="2331636" cy="2162940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978" y="3929352"/>
              <a:ext cx="1804378" cy="1857135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720" y="3623547"/>
              <a:ext cx="1618921" cy="1638141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201338" y="4960637"/>
            <a:ext cx="2077036" cy="1641985"/>
            <a:chOff x="5531986" y="3628414"/>
            <a:chExt cx="2341626" cy="2013913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1986" y="3628414"/>
              <a:ext cx="2341626" cy="2013913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304" y="4800599"/>
              <a:ext cx="1033946" cy="651905"/>
            </a:xfrm>
            <a:prstGeom prst="rect">
              <a:avLst/>
            </a:prstGeom>
          </p:spPr>
        </p:pic>
      </p:grpSp>
      <p:grpSp>
        <p:nvGrpSpPr>
          <p:cNvPr id="67" name="Группа 66"/>
          <p:cNvGrpSpPr/>
          <p:nvPr/>
        </p:nvGrpSpPr>
        <p:grpSpPr>
          <a:xfrm flipH="1">
            <a:off x="7932469" y="2116972"/>
            <a:ext cx="1805234" cy="1507589"/>
            <a:chOff x="2752327" y="4158766"/>
            <a:chExt cx="2091783" cy="201391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8647" y="4158766"/>
              <a:ext cx="1945463" cy="201391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327" y="4617736"/>
              <a:ext cx="1119051" cy="1095972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9659671" y="3449229"/>
            <a:ext cx="1776731" cy="1710407"/>
            <a:chOff x="4531341" y="4462272"/>
            <a:chExt cx="1776731" cy="1710407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31341" y="4462272"/>
              <a:ext cx="1776731" cy="1710407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0" b="99125" l="11556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8" r="19233"/>
            <a:stretch/>
          </p:blipFill>
          <p:spPr>
            <a:xfrm>
              <a:off x="5490457" y="4652279"/>
              <a:ext cx="737994" cy="1026886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9668759" y="1374466"/>
            <a:ext cx="1864622" cy="1411047"/>
            <a:chOff x="5046558" y="1795012"/>
            <a:chExt cx="2341626" cy="2013913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558" y="1795012"/>
              <a:ext cx="2341626" cy="2013913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41" cstate="print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670" y="2651759"/>
              <a:ext cx="1059533" cy="1065725"/>
            </a:xfrm>
            <a:prstGeom prst="rect">
              <a:avLst/>
            </a:prstGeom>
          </p:spPr>
        </p:pic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77" y="-1321496"/>
            <a:ext cx="2857500" cy="2857500"/>
          </a:xfrm>
          <a:prstGeom prst="rect">
            <a:avLst/>
          </a:prstGeom>
        </p:spPr>
      </p:pic>
      <p:sp>
        <p:nvSpPr>
          <p:cNvPr id="84" name="Скругленный прямоугольник 83"/>
          <p:cNvSpPr/>
          <p:nvPr/>
        </p:nvSpPr>
        <p:spPr>
          <a:xfrm>
            <a:off x="634259" y="75786"/>
            <a:ext cx="6046237" cy="405075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Нажимай на горку снега и выполняй упражнение</a:t>
            </a:r>
            <a:endParaRPr lang="ru-RU" sz="1600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  <p:sp>
        <p:nvSpPr>
          <p:cNvPr id="85" name="Управляющая кнопка: далее 84">
            <a:hlinkClick r:id="" action="ppaction://hlinkshowjump?jump=nextslide" highlightClick="1"/>
          </p:cNvPr>
          <p:cNvSpPr/>
          <p:nvPr/>
        </p:nvSpPr>
        <p:spPr>
          <a:xfrm>
            <a:off x="11711166" y="6427587"/>
            <a:ext cx="387927" cy="31403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Управляющая кнопка: назад 85">
            <a:hlinkClick r:id="" action="ppaction://hlinkshowjump?jump=previousslide" highlightClick="1"/>
          </p:cNvPr>
          <p:cNvSpPr/>
          <p:nvPr/>
        </p:nvSpPr>
        <p:spPr>
          <a:xfrm>
            <a:off x="97159" y="6459123"/>
            <a:ext cx="432816" cy="323274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5828210" y="2745908"/>
            <a:ext cx="1925117" cy="1826977"/>
            <a:chOff x="7706586" y="2110579"/>
            <a:chExt cx="1925117" cy="1826977"/>
          </a:xfrm>
        </p:grpSpPr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6586" y="2110579"/>
              <a:ext cx="1925117" cy="1826977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5" cstate="print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2842" y="2110579"/>
              <a:ext cx="939253" cy="703742"/>
            </a:xfrm>
            <a:prstGeom prst="rect">
              <a:avLst/>
            </a:prstGeom>
          </p:spPr>
        </p:pic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266" y="3195421"/>
              <a:ext cx="1046924" cy="596924"/>
            </a:xfrm>
            <a:prstGeom prst="rect">
              <a:avLst/>
            </a:prstGeom>
          </p:spPr>
        </p:pic>
      </p:grpSp>
      <p:grpSp>
        <p:nvGrpSpPr>
          <p:cNvPr id="88" name="Группа 87"/>
          <p:cNvGrpSpPr/>
          <p:nvPr/>
        </p:nvGrpSpPr>
        <p:grpSpPr>
          <a:xfrm>
            <a:off x="5305223" y="4963502"/>
            <a:ext cx="1905570" cy="1584732"/>
            <a:chOff x="5406456" y="3616031"/>
            <a:chExt cx="1905570" cy="1584732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456" y="3616031"/>
              <a:ext cx="1905570" cy="158473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 rotWithShape="1">
            <a:blip r:embed="rId48" cstate="print">
              <a:extLst>
                <a:ext uri="{BEBA8EAE-BF5A-486C-A8C5-ECC9F3942E4B}">
                  <a14:imgProps xmlns:a14="http://schemas.microsoft.com/office/drawing/2010/main">
                    <a14:imgLayer r:embed="rId49">
                      <a14:imgEffect>
                        <a14:backgroundRemoval t="0" b="100000" l="9778" r="95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1" r="20640"/>
            <a:stretch/>
          </p:blipFill>
          <p:spPr>
            <a:xfrm>
              <a:off x="5938852" y="4181058"/>
              <a:ext cx="840777" cy="1019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0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endshow" highlightClick="1"/>
          </p:cNvPr>
          <p:cNvSpPr/>
          <p:nvPr/>
        </p:nvSpPr>
        <p:spPr>
          <a:xfrm>
            <a:off x="11610108" y="6474691"/>
            <a:ext cx="461817" cy="314036"/>
          </a:xfrm>
          <a:prstGeom prst="actionButtonForwardNex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3128" y="6474691"/>
            <a:ext cx="432816" cy="323274"/>
          </a:xfrm>
          <a:prstGeom prst="actionButtonBackPreviou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58" y="3285369"/>
            <a:ext cx="3168639" cy="26351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850" y="4843305"/>
            <a:ext cx="3330314" cy="1443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28" y="1487269"/>
            <a:ext cx="5211772" cy="1120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72" y="-235774"/>
            <a:ext cx="2803249" cy="28032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" y="6287089"/>
            <a:ext cx="500387" cy="51062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29304" y="6171928"/>
            <a:ext cx="2022764" cy="91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Segoe Print" panose="02000600000000000000" pitchFamily="2" charset="0"/>
              </a:rPr>
              <a:t>logoMouse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570</TotalTime>
  <Words>14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Segoe Print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24</cp:revision>
  <dcterms:created xsi:type="dcterms:W3CDTF">2022-02-13T07:02:21Z</dcterms:created>
  <dcterms:modified xsi:type="dcterms:W3CDTF">2022-12-01T07:30:38Z</dcterms:modified>
</cp:coreProperties>
</file>